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5" autoAdjust="0"/>
    <p:restoredTop sz="94660"/>
  </p:normalViewPr>
  <p:slideViewPr>
    <p:cSldViewPr snapToGrid="0">
      <p:cViewPr varScale="1">
        <p:scale>
          <a:sx n="85" d="100"/>
          <a:sy n="85" d="100"/>
        </p:scale>
        <p:origin x="63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09B9C0-02A6-4E8D-BABC-F69E4CD65F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7888481-7719-40A8-8FB3-D258EA2893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713630-60A4-48B4-B345-9461B81C0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E60BA-F406-4095-AC35-37767B46512A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FA2038E-2489-4A74-AF16-9FC112974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410AAC-7155-4AEE-AC69-DBB90195C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A76FD-C185-48A8-BC66-BA475A6694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9207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6F0CDA-06DA-4CD8-A0C4-586F99D4F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493E4D1-0D73-4319-AE30-3798A10C7A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7DDC4E-B983-4064-B017-EB3A55CA1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E60BA-F406-4095-AC35-37767B46512A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D377F6-456D-40FE-A76C-F75B9AC4B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AC591D5-7BC4-49E4-BADC-F4BC23C1B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A76FD-C185-48A8-BC66-BA475A6694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490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C042925-97B4-4008-81DB-23C68028C4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B6DF6C2-8E1B-4EF8-B3B2-BA6C1B3D6E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06CE74-163E-49FD-93DC-F1EBCEE45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E60BA-F406-4095-AC35-37767B46512A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6BE48D-EC5D-4B69-9C31-46200D7A5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5F7725-F78D-42B3-BB3B-48A054F0A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A76FD-C185-48A8-BC66-BA475A6694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1150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3BA151-8B1A-4175-ABD6-5D84C6261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D4657C-8213-4D9B-9D43-5FC4C7C52B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2EE49C-0BB4-4054-B28B-7418FB35B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E60BA-F406-4095-AC35-37767B46512A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4E3C15-A9F5-4829-88E0-F667B2E27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A64D9B-9CD2-4820-9622-10BD0DBF7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A76FD-C185-48A8-BC66-BA475A6694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3488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90B1C3-9715-4F5D-B61A-7F454E6E1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E4E0363-E008-4628-A3B8-F328F6D1A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F632D0-011F-4239-BF52-8C8D92A11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E60BA-F406-4095-AC35-37767B46512A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C35E1D-F471-4F69-AFEE-9DC92DF98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85EC05-BB9F-4077-9FD6-224F0700E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A76FD-C185-48A8-BC66-BA475A6694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5896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4149A8-C4C7-4F20-9C05-9B1F086EC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357C86-DD2E-464E-B190-DEBCB63CF5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EB4091D-4FB8-4977-8369-9DC641C104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0CCC9C-FC35-4037-A74B-5323975E9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E60BA-F406-4095-AC35-37767B46512A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AB0C29-6359-4F2D-9E1F-8A1268BCA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BD88CA6-D899-4C4E-B8FA-CCC848182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A76FD-C185-48A8-BC66-BA475A6694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9366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32B4E0-A895-43DA-9784-41A6BEF4E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857B56-2FF5-4BB2-8EC8-A623BF820D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9AAC89-6D42-4A3C-BEEF-9096442305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9AEAC0F-6C11-414A-8967-4F1453AE06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9BE746B-E955-4033-95A4-31EA238120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46F2EDD-E9F7-4661-B005-CE39CC874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E60BA-F406-4095-AC35-37767B46512A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29C14A0-4C60-4209-ABDA-F7F42E230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082804D-5078-46D6-BDC3-4F3E0B653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A76FD-C185-48A8-BC66-BA475A6694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5616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8FCF31-1170-436D-A461-353F9602C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EF4A018-ADDB-40FE-903B-FC341116A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E60BA-F406-4095-AC35-37767B46512A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5BEEE65-F89C-44FE-B6DA-DE56BDD04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3D9486A-9E49-4F23-8755-BE17C0531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A76FD-C185-48A8-BC66-BA475A6694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8143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BE7620C-D50F-41E3-87FF-7BD6E1852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E60BA-F406-4095-AC35-37767B46512A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19FB40A-5B31-44D5-81BD-F222F4EE9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27FE2B9-E024-42A0-ADC2-6568EB54F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A76FD-C185-48A8-BC66-BA475A6694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1812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ED52AE-7598-49FD-BBD5-9D251B1F7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D2225C-ED34-4D43-BABF-A4AACBFC85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46ADF3D-3DC2-4784-AAC5-2763A7ECA2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D8E590A-08FB-4160-8D38-9F1ADBFC2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E60BA-F406-4095-AC35-37767B46512A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906A1A3-5BE6-4096-8131-092CE5D74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24DBE61-5CD3-4A5C-9A1F-57346427F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A76FD-C185-48A8-BC66-BA475A6694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4018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584CB1-0FB9-4B7E-9AB6-6A7F47BBC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A99A57A-4E02-4A8F-A208-E1FF5578B7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4710232-603D-4E98-B03E-59E80F9C6A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3F3DB7-8187-4900-9A18-F1E5EC5D5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E60BA-F406-4095-AC35-37767B46512A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54A5BFB-8B08-4309-AF0E-D182BF501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341FEEC-E872-4E8A-B771-B1892DF9D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A76FD-C185-48A8-BC66-BA475A6694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1202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4CDD966-5A8E-471A-92AB-5B7B60B04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D0CE840-070B-4F50-866C-46A51DBB0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F7A307-BC93-4905-B9D9-8B8B7E90EF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6E60BA-F406-4095-AC35-37767B46512A}" type="datetimeFigureOut">
              <a:rPr lang="zh-CN" altLang="en-US" smtClean="0"/>
              <a:t>2022/4/12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119EBC-5A70-467D-85F0-74AE54DF6E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4EF4A4B-2BCD-45C0-A7AD-384281803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A76FD-C185-48A8-BC66-BA475A6694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4425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0A6E144-A509-414C-AC9F-FDC15D9B62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315" t="21268" r="27077" b="6503"/>
          <a:stretch/>
        </p:blipFill>
        <p:spPr>
          <a:xfrm>
            <a:off x="180371" y="353419"/>
            <a:ext cx="5638596" cy="608665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DFFC85E-6373-44CC-89ED-7C872F1A27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459" t="21677" r="27732" b="10348"/>
          <a:stretch/>
        </p:blipFill>
        <p:spPr>
          <a:xfrm>
            <a:off x="6096000" y="768545"/>
            <a:ext cx="5638596" cy="5671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25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AB6B45D-3E08-47DD-AF4B-6446549DCB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142" t="20451" r="25186" b="15178"/>
          <a:stretch/>
        </p:blipFill>
        <p:spPr>
          <a:xfrm>
            <a:off x="2036362" y="44878"/>
            <a:ext cx="7831303" cy="667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292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2763532-DE86-412C-B32B-C6D2EB91FF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05" t="23722" r="22989" b="46175"/>
          <a:stretch/>
        </p:blipFill>
        <p:spPr>
          <a:xfrm>
            <a:off x="4880" y="1419283"/>
            <a:ext cx="11883056" cy="4712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928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6337165-1C4C-46CD-95B8-411DCDAF77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24" t="44826" r="22388" b="6585"/>
          <a:stretch/>
        </p:blipFill>
        <p:spPr>
          <a:xfrm>
            <a:off x="1004470" y="370247"/>
            <a:ext cx="10473213" cy="642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537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309D3BA-0E36-48CE-8BD9-83BDC77853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040" t="20941" r="24352" b="51983"/>
          <a:stretch/>
        </p:blipFill>
        <p:spPr>
          <a:xfrm>
            <a:off x="796685" y="1043425"/>
            <a:ext cx="10845166" cy="4111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008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5BF3916-CC02-4DAE-AB7E-59C2A8779E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440" t="28603" r="29001" b="32278"/>
          <a:stretch/>
        </p:blipFill>
        <p:spPr>
          <a:xfrm>
            <a:off x="1088305" y="581089"/>
            <a:ext cx="9929374" cy="6084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791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C048212-1D75-4331-8A29-5D30731434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660" t="27877" r="24624" b="40123"/>
          <a:stretch/>
        </p:blipFill>
        <p:spPr>
          <a:xfrm>
            <a:off x="160955" y="1049035"/>
            <a:ext cx="11706969" cy="5233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657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A8B8C2A-0583-4E57-8EF7-AC9EDC50E1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50" t="73097" r="29096" b="11741"/>
          <a:stretch/>
        </p:blipFill>
        <p:spPr>
          <a:xfrm>
            <a:off x="1026596" y="3828700"/>
            <a:ext cx="9476016" cy="214993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1F7355F-6A54-41C2-BC57-35468ABBAE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932" t="22822" r="27514" b="51657"/>
          <a:stretch/>
        </p:blipFill>
        <p:spPr>
          <a:xfrm>
            <a:off x="1396844" y="364635"/>
            <a:ext cx="8728874" cy="333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389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72335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0</Words>
  <Application>Microsoft Office PowerPoint</Application>
  <PresentationFormat>宽屏</PresentationFormat>
  <Paragraphs>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龙 玉梅</dc:creator>
  <cp:lastModifiedBy>龙 玉梅</cp:lastModifiedBy>
  <cp:revision>3</cp:revision>
  <dcterms:created xsi:type="dcterms:W3CDTF">2022-04-11T23:50:35Z</dcterms:created>
  <dcterms:modified xsi:type="dcterms:W3CDTF">2022-04-12T01:51:07Z</dcterms:modified>
</cp:coreProperties>
</file>

<file path=docProps/thumbnail.jpeg>
</file>